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95" r:id="rId2"/>
  </p:sldMasterIdLst>
  <p:notesMasterIdLst>
    <p:notesMasterId r:id="rId65"/>
  </p:notesMasterIdLst>
  <p:handoutMasterIdLst>
    <p:handoutMasterId r:id="rId66"/>
  </p:handoutMasterIdLst>
  <p:sldIdLst>
    <p:sldId id="872" r:id="rId3"/>
    <p:sldId id="720" r:id="rId4"/>
    <p:sldId id="596" r:id="rId5"/>
    <p:sldId id="779" r:id="rId6"/>
    <p:sldId id="803" r:id="rId7"/>
    <p:sldId id="804" r:id="rId8"/>
    <p:sldId id="780" r:id="rId9"/>
    <p:sldId id="805" r:id="rId10"/>
    <p:sldId id="806" r:id="rId11"/>
    <p:sldId id="781" r:id="rId12"/>
    <p:sldId id="807" r:id="rId13"/>
    <p:sldId id="808" r:id="rId14"/>
    <p:sldId id="840" r:id="rId15"/>
    <p:sldId id="885" r:id="rId16"/>
    <p:sldId id="886" r:id="rId17"/>
    <p:sldId id="841" r:id="rId18"/>
    <p:sldId id="888" r:id="rId19"/>
    <p:sldId id="887" r:id="rId20"/>
    <p:sldId id="814" r:id="rId21"/>
    <p:sldId id="785" r:id="rId22"/>
    <p:sldId id="813" r:id="rId23"/>
    <p:sldId id="843" r:id="rId24"/>
    <p:sldId id="889" r:id="rId25"/>
    <p:sldId id="890" r:id="rId26"/>
    <p:sldId id="896" r:id="rId27"/>
    <p:sldId id="811" r:id="rId28"/>
    <p:sldId id="788" r:id="rId29"/>
    <p:sldId id="817" r:id="rId30"/>
    <p:sldId id="818" r:id="rId31"/>
    <p:sldId id="789" r:id="rId32"/>
    <p:sldId id="819" r:id="rId33"/>
    <p:sldId id="820" r:id="rId34"/>
    <p:sldId id="790" r:id="rId35"/>
    <p:sldId id="821" r:id="rId36"/>
    <p:sldId id="894" r:id="rId37"/>
    <p:sldId id="897" r:id="rId38"/>
    <p:sldId id="859" r:id="rId39"/>
    <p:sldId id="838" r:id="rId40"/>
    <p:sldId id="853" r:id="rId41"/>
    <p:sldId id="854" r:id="rId42"/>
    <p:sldId id="898" r:id="rId43"/>
    <p:sldId id="863" r:id="rId44"/>
    <p:sldId id="864" r:id="rId45"/>
    <p:sldId id="865" r:id="rId46"/>
    <p:sldId id="899" r:id="rId47"/>
    <p:sldId id="866" r:id="rId48"/>
    <p:sldId id="867" r:id="rId49"/>
    <p:sldId id="868" r:id="rId50"/>
    <p:sldId id="876" r:id="rId51"/>
    <p:sldId id="892" r:id="rId52"/>
    <p:sldId id="893" r:id="rId53"/>
    <p:sldId id="882" r:id="rId54"/>
    <p:sldId id="883" r:id="rId55"/>
    <p:sldId id="884" r:id="rId56"/>
    <p:sldId id="871" r:id="rId57"/>
    <p:sldId id="869" r:id="rId58"/>
    <p:sldId id="870" r:id="rId59"/>
    <p:sldId id="798" r:id="rId60"/>
    <p:sldId id="799" r:id="rId61"/>
    <p:sldId id="800" r:id="rId62"/>
    <p:sldId id="802" r:id="rId63"/>
    <p:sldId id="755" r:id="rId64"/>
  </p:sldIdLst>
  <p:sldSz cx="9144000" cy="6858000" type="screen4x3"/>
  <p:notesSz cx="6699250" cy="9836150"/>
  <p:custDataLst>
    <p:tags r:id="rId67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-1134" y="96"/>
      </p:cViewPr>
      <p:guideLst>
        <p:guide orient="horz" pos="3711"/>
        <p:guide orient="horz" pos="1267"/>
        <p:guide pos="254"/>
        <p:guide pos="2892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A5218F47-7A41-4F5F-87BE-730F210D2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20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ED224AB2-F01E-412E-BD1E-509321A514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28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5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19" name="Picture 19" descr="PP small"/>
          <p:cNvPicPr>
            <a:picLocks noChangeAspect="1" noChangeArrowheads="1"/>
          </p:cNvPicPr>
          <p:nvPr userDrawn="1"/>
        </p:nvPicPr>
        <p:blipFill>
          <a:blip r:embed="rId2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8E1953-9317-42DB-BC4B-7E1A418A4C6B}" type="datetimeFigureOut">
              <a:rPr lang="en-AU" smtClean="0"/>
              <a:pPr/>
              <a:t>24/09/2013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0DD99-2FC6-477A-9151-E8A6A7093D6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96" name="Rectangle 20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4200" name="Picture 24" descr="PP small"/>
          <p:cNvPicPr>
            <a:picLocks noChangeAspect="1" noChangeArrowheads="1"/>
          </p:cNvPicPr>
          <p:nvPr/>
        </p:nvPicPr>
        <p:blipFill>
          <a:blip r:embed="rId13" cstate="print"/>
          <a:srcRect b="34532"/>
          <a:stretch>
            <a:fillRect/>
          </a:stretch>
        </p:blipFill>
        <p:spPr bwMode="auto">
          <a:xfrm>
            <a:off x="6432550" y="6191250"/>
            <a:ext cx="2419350" cy="3032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fontAlgn="base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4.pn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Relationship Id="rId4" Type="http://schemas.openxmlformats.org/officeDocument/2006/relationships/image" Target="../media/image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Relationship Id="rId4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4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4.pn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10" Type="http://schemas.openxmlformats.org/officeDocument/2006/relationships/image" Target="../media/image4.pn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3.xml"/><Relationship Id="rId4" Type="http://schemas.openxmlformats.org/officeDocument/2006/relationships/image" Target="../media/image6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4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image" Target="../media/image4.pn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10" Type="http://schemas.openxmlformats.org/officeDocument/2006/relationships/image" Target="../media/image4.png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image" Target="../media/image4.png"/><Relationship Id="rId4" Type="http://schemas.openxmlformats.org/officeDocument/2006/relationships/tags" Target="../tags/tag101.xml"/><Relationship Id="rId9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image" Target="../media/image4.png"/><Relationship Id="rId4" Type="http://schemas.openxmlformats.org/officeDocument/2006/relationships/tags" Target="../tags/tag109.xml"/><Relationship Id="rId9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4.png"/><Relationship Id="rId4" Type="http://schemas.openxmlformats.org/officeDocument/2006/relationships/tags" Target="../tags/tag117.xml"/><Relationship Id="rId9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10" Type="http://schemas.openxmlformats.org/officeDocument/2006/relationships/image" Target="../media/image4.png"/><Relationship Id="rId4" Type="http://schemas.openxmlformats.org/officeDocument/2006/relationships/tags" Target="../tags/tag125.xml"/><Relationship Id="rId9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10" Type="http://schemas.openxmlformats.org/officeDocument/2006/relationships/image" Target="../media/image4.png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image" Target="../media/image4.png"/><Relationship Id="rId4" Type="http://schemas.openxmlformats.org/officeDocument/2006/relationships/tags" Target="../tags/tag141.xml"/><Relationship Id="rId9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10" Type="http://schemas.openxmlformats.org/officeDocument/2006/relationships/image" Target="../media/image4.png"/><Relationship Id="rId4" Type="http://schemas.openxmlformats.org/officeDocument/2006/relationships/tags" Target="../tags/tag149.xml"/><Relationship Id="rId9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10" Type="http://schemas.openxmlformats.org/officeDocument/2006/relationships/image" Target="../media/image4.png"/><Relationship Id="rId4" Type="http://schemas.openxmlformats.org/officeDocument/2006/relationships/tags" Target="../tags/tag157.xml"/><Relationship Id="rId9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4.png"/><Relationship Id="rId4" Type="http://schemas.openxmlformats.org/officeDocument/2006/relationships/tags" Target="../tags/tag165.xml"/><Relationship Id="rId9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DER 16 MAGP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3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64089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4020994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Lucas Henderson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52426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502399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8474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5257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Brighton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3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47866" y="3826193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008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8336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8309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43835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1167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 </a:t>
            </a:r>
            <a:r>
              <a:rPr lang="en-US" sz="2400" dirty="0" smtClean="0"/>
              <a:t>Berry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Brighton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469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48101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3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795179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116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1495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1468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75425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4326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Waewarek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Brighton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1875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4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3571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69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Daniel </a:t>
            </a:r>
            <a:r>
              <a:rPr lang="en-US" sz="2400" b="1" dirty="0" err="1" smtClean="0"/>
              <a:t>Warwarek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9589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956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5637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2420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800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4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3571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69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Braydon</a:t>
            </a:r>
            <a:r>
              <a:rPr lang="en-US" sz="2400" b="1" dirty="0" smtClean="0"/>
              <a:t> Patterson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9589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956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5637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2420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24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4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3571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69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9589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956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5637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2420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34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5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3571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69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Cameron </a:t>
            </a:r>
            <a:r>
              <a:rPr lang="en-US" sz="2400" b="1" dirty="0" err="1" smtClean="0"/>
              <a:t>Goodsell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9589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956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5637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2420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Southern Storm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529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5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3571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69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9589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956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5637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2420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Southern Storm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284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5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2652" y="383571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8697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Braydon</a:t>
            </a:r>
            <a:r>
              <a:rPr lang="en-US" sz="2400" b="1" dirty="0" smtClean="0"/>
              <a:t> Patterson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9589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956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45637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92420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Southern Storm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894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6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342900" y="3755453"/>
            <a:ext cx="8305799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014663" y="389993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Kobey</a:t>
            </a:r>
            <a:r>
              <a:rPr lang="en-US" sz="2400" b="1" dirty="0" smtClean="0"/>
              <a:t> Phillips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09274" y="4428318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94905" y="489382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9274" y="5374503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4663" y="584060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</a:t>
            </a:r>
            <a:r>
              <a:rPr lang="en-AU" b="1" dirty="0" err="1" smtClean="0"/>
              <a:t>Kingborough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240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Title</a:t>
            </a:r>
            <a:endParaRPr lang="en-US" dirty="0"/>
          </a:p>
        </p:txBody>
      </p:sp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4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91623" y="1219201"/>
            <a:ext cx="326456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3810000"/>
            <a:ext cx="9144000" cy="2985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8000" b="1" dirty="0" smtClean="0"/>
              <a:t>2013 Under 14</a:t>
            </a:r>
          </a:p>
          <a:p>
            <a:pPr algn="ctr"/>
            <a:r>
              <a:rPr lang="de-DE" sz="6000" b="1" dirty="0" smtClean="0"/>
              <a:t> </a:t>
            </a:r>
          </a:p>
          <a:p>
            <a:pPr algn="ctr"/>
            <a:r>
              <a:rPr lang="de-DE" sz="4800" b="1" dirty="0" smtClean="0"/>
              <a:t>BEST AND FAIREST COUNT</a:t>
            </a:r>
            <a:endParaRPr lang="de-DE" sz="4800" b="1" dirty="0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7200" b="1" dirty="0" smtClean="0"/>
              <a:t>WELCOME TO THE</a:t>
            </a:r>
            <a:endParaRPr lang="de-DE" sz="7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6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339986" y="3679808"/>
            <a:ext cx="8305799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014663" y="3793403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Harrison </a:t>
            </a:r>
            <a:r>
              <a:rPr lang="en-US" sz="2400" b="1" dirty="0" err="1" smtClean="0"/>
              <a:t>Gunther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09274" y="4321789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94905" y="4787293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9274" y="526797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Roberts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4663" y="5734075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</a:t>
            </a:r>
            <a:r>
              <a:rPr lang="en-AU" b="1" dirty="0" err="1" smtClean="0"/>
              <a:t>Kingborough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6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342900" y="3813845"/>
            <a:ext cx="8305799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014663" y="395832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Adam Roberts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09274" y="4486710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94905" y="495221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9274" y="5432895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4663" y="5898996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</a:t>
            </a:r>
            <a:r>
              <a:rPr lang="en-AU" b="1" dirty="0" err="1" smtClean="0"/>
              <a:t>Kingborough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7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342900" y="3755453"/>
            <a:ext cx="8305799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014663" y="389993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Joshua Peters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09274" y="4428318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94905" y="489382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9274" y="5374503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Warwarek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4663" y="584060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193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7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342900" y="3755453"/>
            <a:ext cx="8305799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014663" y="389993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Harrison </a:t>
            </a:r>
            <a:r>
              <a:rPr lang="en-US" sz="2400" b="1" dirty="0" err="1" smtClean="0"/>
              <a:t>Gunther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09274" y="4428318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94905" y="489382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9274" y="5374503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4663" y="584060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473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7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342900" y="3755453"/>
            <a:ext cx="8305799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3014663" y="389993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Aaron Brennan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009274" y="4428318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994905" y="4893822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3009274" y="5374503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Ricky Campbell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014663" y="5840604"/>
            <a:ext cx="411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Harley </a:t>
            </a:r>
            <a:r>
              <a:rPr lang="en-US" sz="2400" dirty="0" err="1" smtClean="0"/>
              <a:t>D’agostino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091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8</a:t>
            </a:r>
          </a:p>
          <a:p>
            <a:pPr algn="ctr"/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Cancelled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050" name="Picture 2" descr="C:\Users\Ken\AppData\Local\Microsoft\Windows\Temporary Internet Files\Content.IE5\AQXSM5HQ\MC9001047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00" y="3193097"/>
            <a:ext cx="3553438" cy="19885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Leaderboard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348" y="1670308"/>
            <a:ext cx="7611716" cy="57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LEADER BOARD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111935" y="1559280"/>
            <a:ext cx="8816165" cy="4912242"/>
            <a:chOff x="163033" y="1573619"/>
            <a:chExt cx="8778948" cy="491224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63033" y="1573619"/>
              <a:ext cx="8778948" cy="4912242"/>
            </a:xfrm>
            <a:prstGeom prst="roundRect">
              <a:avLst>
                <a:gd name="adj" fmla="val 11995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0358" y="3713997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9551" y="4325446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94070" y="4983288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00268" y="5609539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7269" y="3070780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52433" y="3129012"/>
              <a:ext cx="29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6022" y="373010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22" y="4368288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21" y="4987408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260" y="5625612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6026" y="248708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3851" y="3121917"/>
              <a:ext cx="29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27440" y="372301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9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63656" y="4361193"/>
              <a:ext cx="6592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/>
                <a:t>10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95248" y="5659001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12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01409" y="5618517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3200" dirty="0" smtClean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27444" y="2479985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7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10476" y="5049129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11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03767" y="254118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r>
              <a:rPr lang="en-US" sz="2400" b="1" dirty="0" smtClean="0"/>
              <a:t> (49)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7305" y="3193337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r>
              <a:rPr lang="en-US" sz="2400" dirty="0" smtClean="0"/>
              <a:t> (46)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907308" y="3799373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r>
              <a:rPr lang="en-US" sz="2400" dirty="0" smtClean="0"/>
              <a:t> (42)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884720" y="4378920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 (32)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53588" y="5043026"/>
            <a:ext cx="36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r>
              <a:rPr lang="en-US" sz="2400" dirty="0" smtClean="0"/>
              <a:t> (20)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95881" y="319271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</a:t>
            </a:r>
            <a:r>
              <a:rPr lang="en-US" sz="2400" dirty="0" err="1" smtClean="0"/>
              <a:t>Bennan</a:t>
            </a:r>
            <a:r>
              <a:rPr lang="en-US" sz="2400" dirty="0" smtClean="0"/>
              <a:t> (16)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866500" y="5639311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 (19)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921624" y="3742567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 (14)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881283" y="2511092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Stevens (17)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869705" y="5062451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Wawarek</a:t>
            </a:r>
            <a:r>
              <a:rPr lang="en-US" sz="2400" dirty="0" smtClean="0"/>
              <a:t>  (13)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922874" y="568716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  (9)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4854046" y="4397021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Roberts (13)</a:t>
            </a:r>
            <a:endParaRPr lang="en-US" sz="2400" dirty="0"/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0" y="1638300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LEADERBOARD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953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5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1"/>
            <a:ext cx="9144000" cy="46482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9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288186" y="3847532"/>
            <a:ext cx="8625441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2522071" y="3964031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George Bickers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25615" y="4467305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25615" y="4967035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Warwarek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529160" y="5427778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Roberts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529160" y="5895614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Clarence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4910917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9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295275" y="3837951"/>
            <a:ext cx="8625441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2529160" y="3965546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2704" y="4468820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32704" y="4968550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536249" y="5429293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</a:t>
            </a:r>
            <a:r>
              <a:rPr lang="en-US" sz="2400" dirty="0" smtClean="0"/>
              <a:t>Patterson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536249" y="5897129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Clarence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675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8" grpId="0"/>
      <p:bldP spid="49" grpId="0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49815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9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295275" y="3780391"/>
            <a:ext cx="8625441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2529160" y="3907986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6249" y="4419029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32704" y="4910990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536249" y="5371733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Warwarek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536249" y="5839569"/>
            <a:ext cx="605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Clarence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019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 Presenter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4400732"/>
            <a:ext cx="9144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Steve Maxwell</a:t>
            </a:r>
            <a:endParaRPr lang="de-DE" sz="8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152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</a:rPr>
              <a:t>Presenter</a:t>
            </a:r>
            <a:endParaRPr lang="en-US" sz="5400" b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0" y="0"/>
            <a:ext cx="9144000" cy="49815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10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182880" y="3750126"/>
            <a:ext cx="8608114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2476868" y="3905522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Todd Burns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480412" y="4408796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480412" y="4908526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483957" y="5369269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483958" y="5837105"/>
            <a:ext cx="610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North Hobart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0" y="0"/>
            <a:ext cx="9144000" cy="49815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7037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10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285750" y="3722326"/>
            <a:ext cx="8634965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2606589" y="3849921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Lucas Henderson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10133" y="4353195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610133" y="4852925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613678" y="5313668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613678" y="5781504"/>
            <a:ext cx="597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Jordan Booth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North Hobart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4636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0" y="0"/>
            <a:ext cx="9144000" cy="49815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15458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10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1" name="Group 69"/>
          <p:cNvGrpSpPr/>
          <p:nvPr/>
        </p:nvGrpSpPr>
        <p:grpSpPr>
          <a:xfrm>
            <a:off x="201676" y="3804521"/>
            <a:ext cx="8585428" cy="2700670"/>
            <a:chOff x="754913" y="3774558"/>
            <a:chExt cx="7868093" cy="270067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2507250" y="3932116"/>
            <a:ext cx="593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10794" y="4435390"/>
            <a:ext cx="593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Todd Burns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510794" y="4935120"/>
            <a:ext cx="593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Harley </a:t>
            </a:r>
            <a:r>
              <a:rPr lang="en-US" sz="2400" dirty="0" err="1" smtClean="0"/>
              <a:t>D’agostino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4339" y="5395863"/>
            <a:ext cx="5939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2514339" y="5863699"/>
            <a:ext cx="607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North Hobart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96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11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7968" y="3764868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Harrison </a:t>
            </a:r>
            <a:r>
              <a:rPr lang="en-US" sz="2400" b="1" dirty="0" err="1" smtClean="0"/>
              <a:t>Gunther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Lauderdale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11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18" name="Group 69"/>
          <p:cNvGrpSpPr/>
          <p:nvPr/>
        </p:nvGrpSpPr>
        <p:grpSpPr>
          <a:xfrm>
            <a:off x="212652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Aaron Brennan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06387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290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11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18" name="Group 69"/>
          <p:cNvGrpSpPr/>
          <p:nvPr/>
        </p:nvGrpSpPr>
        <p:grpSpPr>
          <a:xfrm>
            <a:off x="212652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Aaron Brennan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06387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428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12</a:t>
            </a:r>
          </a:p>
          <a:p>
            <a:pPr algn="ctr"/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Cancelled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050" name="Picture 2" descr="C:\Users\Ken\AppData\Local\Microsoft\Windows\Temporary Internet Files\Content.IE5\AQXSM5HQ\MC9001047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00" y="3193097"/>
            <a:ext cx="3553438" cy="19885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4154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13</a:t>
            </a:r>
          </a:p>
          <a:p>
            <a:pPr algn="ctr"/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Cancelled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2050" name="Picture 2" descr="C:\Users\Ken\AppData\Local\Microsoft\Windows\Temporary Internet Files\Content.IE5\AQXSM5HQ\MC9001047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9600" y="3193097"/>
            <a:ext cx="3553438" cy="19885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14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18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611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14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18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Cameron </a:t>
            </a:r>
            <a:r>
              <a:rPr lang="en-US" sz="2400" b="1" dirty="0" err="1" smtClean="0"/>
              <a:t>Goodsell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66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1"/>
            <a:ext cx="9144000" cy="39243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0" name="Group 69"/>
          <p:cNvGrpSpPr/>
          <p:nvPr/>
        </p:nvGrpSpPr>
        <p:grpSpPr>
          <a:xfrm>
            <a:off x="352641" y="3651865"/>
            <a:ext cx="8708064" cy="2700670"/>
            <a:chOff x="754913" y="3774558"/>
            <a:chExt cx="7868093" cy="270067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2115879" y="3768364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Daniel </a:t>
            </a:r>
            <a:r>
              <a:rPr lang="en-US" sz="2400" b="1" dirty="0" err="1" smtClean="0"/>
              <a:t>Warwarek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19423" y="427163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122968" y="476164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2968" y="523211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122968" y="569994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Jarrod Kaye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14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18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Harley </a:t>
            </a:r>
            <a:r>
              <a:rPr lang="en-US" sz="2400" dirty="0" err="1" smtClean="0"/>
              <a:t>D’agostino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15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50178" name="Picture 2" descr="http://images.wikia.com/theamazingworldofgumball/images/5/52/Bye-bye-male-smiley-smiley-emoticon-000155-lar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3236334"/>
            <a:ext cx="3829050" cy="34422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16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George Bickers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Clarence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16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06387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Clarence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16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Joshua Peters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Clarence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Leaderboard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348" y="1670308"/>
            <a:ext cx="7611716" cy="57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LEADER BOARD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111935" y="1559280"/>
            <a:ext cx="8816165" cy="4912242"/>
            <a:chOff x="163033" y="1573619"/>
            <a:chExt cx="8778948" cy="491224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63033" y="1573619"/>
              <a:ext cx="8778948" cy="4912242"/>
            </a:xfrm>
            <a:prstGeom prst="roundRect">
              <a:avLst>
                <a:gd name="adj" fmla="val 11995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0358" y="3713997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9551" y="4325446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94070" y="4983288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00268" y="5609539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7269" y="3070780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52433" y="3129012"/>
              <a:ext cx="29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6022" y="373010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3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22" y="4368288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21" y="4987408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5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260" y="5625612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6026" y="248708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3851" y="3121917"/>
              <a:ext cx="29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27440" y="372301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9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63656" y="4361193"/>
              <a:ext cx="6592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/>
                <a:t>10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95248" y="5659001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12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01409" y="5618517"/>
              <a:ext cx="1847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US" sz="3200" dirty="0" smtClean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27444" y="2479985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7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10476" y="5049129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11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03767" y="254118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r>
              <a:rPr lang="en-US" sz="2400" b="1" dirty="0" smtClean="0"/>
              <a:t> (86)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07305" y="3193337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r>
              <a:rPr lang="en-US" sz="2400" dirty="0" smtClean="0"/>
              <a:t> (71)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907308" y="3799373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r>
              <a:rPr lang="en-US" sz="2400" dirty="0" smtClean="0"/>
              <a:t> (59)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884720" y="4378920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 (46)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53588" y="5043026"/>
            <a:ext cx="36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 (38)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895881" y="319271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 (23)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866500" y="5639311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 (35)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921624" y="3742567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 (22)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881283" y="2511092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r>
              <a:rPr lang="en-US" sz="2400" dirty="0" smtClean="0"/>
              <a:t> (28)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869705" y="5062451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Roberts  (17)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922874" y="568716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smtClean="0"/>
              <a:t> Stevens  (17)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4854046" y="4397021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Daniel </a:t>
            </a:r>
            <a:r>
              <a:rPr lang="en-US" sz="2400" dirty="0" err="1" smtClean="0"/>
              <a:t>Warwarek</a:t>
            </a:r>
            <a:r>
              <a:rPr lang="en-US" sz="2400" dirty="0" smtClean="0"/>
              <a:t> (18)</a:t>
            </a:r>
            <a:endParaRPr lang="en-US" sz="2400" dirty="0"/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0" y="1638300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LEADERBOARD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953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5" grpId="0"/>
      <p:bldP spid="5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17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North Hobart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17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Joshua Peters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Roberts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Jordan Booth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North Hobart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17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North Hobart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Semi Final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Joshua Peters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Nathan Hill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0" name="Group 69"/>
          <p:cNvGrpSpPr/>
          <p:nvPr/>
        </p:nvGrpSpPr>
        <p:grpSpPr>
          <a:xfrm>
            <a:off x="247866" y="3783348"/>
            <a:ext cx="8708064" cy="2700670"/>
            <a:chOff x="754913" y="3774558"/>
            <a:chExt cx="7868093" cy="270067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2115879" y="389984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Callum</a:t>
            </a:r>
            <a:r>
              <a:rPr lang="en-US" sz="2400" b="1" dirty="0" smtClean="0"/>
              <a:t> Stevens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19423" y="440312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119423" y="490285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2968" y="5363594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122968" y="583143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835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Semi Final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258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Semi Final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Braydon</a:t>
            </a:r>
            <a:r>
              <a:rPr lang="en-US" sz="2400" b="1" dirty="0" smtClean="0"/>
              <a:t> Patterson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Nathan Hill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Lauderdale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096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endParaRPr lang="de-DE" sz="4000" b="1" dirty="0" smtClean="0"/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Grand Final</a:t>
            </a:r>
            <a:endParaRPr lang="de-DE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Grand Final</a:t>
            </a:r>
            <a:endParaRPr lang="de-DE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Kobey</a:t>
            </a:r>
            <a:r>
              <a:rPr lang="en-US" sz="2400" b="1" dirty="0" smtClean="0"/>
              <a:t> Phillips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Grand Final</a:t>
            </a:r>
            <a:endParaRPr lang="de-DE" sz="8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1578038" y="4358071"/>
            <a:ext cx="6074876" cy="1108693"/>
            <a:chOff x="1578038" y="5538334"/>
            <a:chExt cx="6074876" cy="1108693"/>
          </a:xfrm>
        </p:grpSpPr>
        <p:sp>
          <p:nvSpPr>
            <p:cNvPr id="32" name="Rectangle 31"/>
            <p:cNvSpPr/>
            <p:nvPr>
              <p:custDataLst>
                <p:tags r:id="rId2"/>
              </p:custDataLst>
            </p:nvPr>
          </p:nvSpPr>
          <p:spPr>
            <a:xfrm>
              <a:off x="2610133" y="5909524"/>
              <a:ext cx="769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3" name="Rectangle 32"/>
            <p:cNvSpPr/>
            <p:nvPr>
              <p:custDataLst>
                <p:tags r:id="rId3"/>
              </p:custDataLst>
            </p:nvPr>
          </p:nvSpPr>
          <p:spPr>
            <a:xfrm>
              <a:off x="3423402" y="5908023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4" name="Rectangle 33"/>
            <p:cNvSpPr/>
            <p:nvPr>
              <p:custDataLst>
                <p:tags r:id="rId4"/>
              </p:custDataLst>
            </p:nvPr>
          </p:nvSpPr>
          <p:spPr>
            <a:xfrm>
              <a:off x="1596147" y="5908023"/>
              <a:ext cx="9401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5" name="Rectangle 34"/>
            <p:cNvSpPr/>
            <p:nvPr>
              <p:custDataLst>
                <p:tags r:id="rId5"/>
              </p:custDataLst>
            </p:nvPr>
          </p:nvSpPr>
          <p:spPr>
            <a:xfrm>
              <a:off x="4779914" y="5906515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6" name="Rectangle 35"/>
            <p:cNvSpPr/>
            <p:nvPr>
              <p:custDataLst>
                <p:tags r:id="rId6"/>
              </p:custDataLst>
            </p:nvPr>
          </p:nvSpPr>
          <p:spPr>
            <a:xfrm>
              <a:off x="5784845" y="5906514"/>
              <a:ext cx="9793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>
            <a:xfrm>
              <a:off x="6810941" y="5906514"/>
              <a:ext cx="82386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 smtClean="0"/>
            </a:p>
          </p:txBody>
        </p:sp>
        <p:sp>
          <p:nvSpPr>
            <p:cNvPr id="38" name="Rectangle 37"/>
            <p:cNvSpPr/>
            <p:nvPr>
              <p:custDataLst>
                <p:tags r:id="rId8"/>
              </p:custDataLst>
            </p:nvPr>
          </p:nvSpPr>
          <p:spPr>
            <a:xfrm>
              <a:off x="1596148" y="6277695"/>
              <a:ext cx="6011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01072" y="5538335"/>
              <a:ext cx="28518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lt1"/>
                  </a:solidFill>
                </a:rPr>
                <a:t>Cygnet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78038" y="5538334"/>
              <a:ext cx="28337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lt1"/>
                  </a:solidFill>
                </a:rPr>
                <a:t>Glenorchy</a:t>
              </a: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314541" y="3785654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15879" y="39021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54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1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Oates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59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37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1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Award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741749"/>
            <a:ext cx="9144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Winners are</a:t>
            </a:r>
            <a:endParaRPr lang="de-DE" sz="8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Award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1358900" y="3333569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Harrison Gunther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8430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Under 14 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BEST &amp; FAIREST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Dual Runners Up</a:t>
            </a:r>
            <a:endParaRPr lang="en-US" sz="4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 descr="male_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16" y="3241634"/>
            <a:ext cx="1944315" cy="214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58800" y="5314769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Ryan Sproule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9" descr="male_silhoue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9465" y="4679420"/>
            <a:ext cx="1955769" cy="2178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6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Award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4884058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Brodie Rowbottom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1801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Under 14 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BEST &amp; FAIREST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Winner</a:t>
            </a:r>
            <a:endParaRPr lang="en-US" sz="8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 descr="male_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0732" y="3924421"/>
            <a:ext cx="2139287" cy="2208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Award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4400732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Joshua Peters</a:t>
            </a:r>
            <a:endParaRPr lang="de-DE" sz="72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358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MOST </a:t>
            </a:r>
            <a:r>
              <a:rPr lang="en-US" sz="5400" b="1" dirty="0" smtClean="0">
                <a:solidFill>
                  <a:schemeClr val="bg1"/>
                </a:solidFill>
                <a:effectLst/>
              </a:rPr>
              <a:t>CONSISTENT</a:t>
            </a:r>
            <a:endParaRPr lang="en-US" sz="8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 descr="male_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9825" y="4173682"/>
            <a:ext cx="1641101" cy="1710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Award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-156755" y="4191726"/>
            <a:ext cx="9144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Daniel Warwarek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547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MOST </a:t>
            </a:r>
            <a:r>
              <a:rPr lang="en-US" sz="5400" b="1" dirty="0" smtClean="0">
                <a:solidFill>
                  <a:schemeClr val="bg1"/>
                </a:solidFill>
                <a:effectLst/>
              </a:rPr>
              <a:t>IMPROVED</a:t>
            </a:r>
            <a:endParaRPr lang="en-US" sz="8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 descr="male_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2979" y="3888535"/>
            <a:ext cx="2134793" cy="228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4000" b="1" dirty="0" smtClean="0"/>
              <a:t> </a:t>
            </a:r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1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30" name="Group 69"/>
          <p:cNvGrpSpPr/>
          <p:nvPr/>
        </p:nvGrpSpPr>
        <p:grpSpPr>
          <a:xfrm>
            <a:off x="212652" y="3671354"/>
            <a:ext cx="8708064" cy="2700670"/>
            <a:chOff x="754913" y="3774558"/>
            <a:chExt cx="7868093" cy="2700670"/>
          </a:xfrm>
        </p:grpSpPr>
        <p:sp>
          <p:nvSpPr>
            <p:cNvPr id="31" name="Rounded Rectangle 30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2115879" y="378785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Harrison </a:t>
            </a:r>
            <a:r>
              <a:rPr lang="en-US" sz="2400" b="1" dirty="0" err="1" smtClean="0"/>
              <a:t>Gunther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19423" y="429112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119423" y="4790857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22968" y="525160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2122968" y="571943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Sandy Bay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290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Award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224789" y="4348480"/>
            <a:ext cx="7515226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Lucas Henderson</a:t>
            </a:r>
            <a:endParaRPr lang="de-DE" sz="6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4599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COACHES </a:t>
            </a:r>
            <a:r>
              <a:rPr lang="en-US" sz="5400" b="1" dirty="0" smtClean="0">
                <a:solidFill>
                  <a:schemeClr val="bg1"/>
                </a:solidFill>
                <a:effectLst/>
              </a:rPr>
              <a:t>AWARD</a:t>
            </a:r>
            <a:endParaRPr lang="en-US" sz="8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 descr="male_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1880" y="3923152"/>
            <a:ext cx="2374068" cy="2769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Coach Award</a:t>
            </a:r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 smtClean="0">
                <a:latin typeface="Arial" pitchFamily="34" charset="0"/>
                <a:cs typeface="+mn-cs"/>
              </a:rPr>
              <a:t> </a:t>
            </a:r>
            <a:endParaRPr lang="en-US" dirty="0">
              <a:latin typeface="Arial" pitchFamily="34" charset="0"/>
              <a:cs typeface="+mn-cs"/>
            </a:endParaRPr>
          </a:p>
        </p:txBody>
      </p:sp>
      <p:pic>
        <p:nvPicPr>
          <p:cNvPr id="28676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92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35"/>
          <p:cNvSpPr txBox="1">
            <a:spLocks noChangeArrowheads="1"/>
          </p:cNvSpPr>
          <p:nvPr/>
        </p:nvSpPr>
        <p:spPr bwMode="auto">
          <a:xfrm>
            <a:off x="2921000" y="0"/>
            <a:ext cx="6223000" cy="20005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  <a:endParaRPr lang="de-DE" sz="6000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de-DE" sz="3200" b="1" dirty="0" smtClean="0">
                <a:solidFill>
                  <a:schemeClr val="bg1"/>
                </a:solidFill>
              </a:rPr>
              <a:t>Stringline DataTech Services AWARD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4400732"/>
            <a:ext cx="9144000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de-DE" sz="66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+mn-cs"/>
              </a:rPr>
              <a:t>Christopher Allen</a:t>
            </a:r>
            <a:endParaRPr lang="de-DE" sz="66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46011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Team player Award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8" name="Picture 7" descr="male_silhou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6252" y="3854240"/>
            <a:ext cx="2307248" cy="242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Leaderboard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098786" name="Rectangle 3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71000">
                <a:schemeClr val="tx1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2013 Under 14</a:t>
            </a:r>
          </a:p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BEST AND FAIREST COUNT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4400732"/>
            <a:ext cx="91440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000" b="1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LEADERBOARD</a:t>
            </a:r>
            <a:endParaRPr lang="de-DE" sz="8000" b="1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348" y="1670308"/>
            <a:ext cx="7611716" cy="57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LEADER BOARD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86833" y="1804917"/>
            <a:ext cx="8778948" cy="4912242"/>
            <a:chOff x="163033" y="1573619"/>
            <a:chExt cx="8778948" cy="4912242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63033" y="1573619"/>
              <a:ext cx="8778948" cy="4912242"/>
            </a:xfrm>
            <a:prstGeom prst="roundRect">
              <a:avLst>
                <a:gd name="adj" fmla="val 11995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0358" y="3713997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9551" y="4325446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94070" y="4983288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00268" y="5609539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7269" y="3070780"/>
              <a:ext cx="7877326" cy="28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52433" y="3129012"/>
              <a:ext cx="29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6022" y="3730109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6022" y="4368288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021" y="4987408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4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260" y="5625612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6026" y="248708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3851" y="3121917"/>
              <a:ext cx="2952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7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27440" y="372301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8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263656" y="4361193"/>
              <a:ext cx="6592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/>
                <a:t>9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95248" y="4980313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10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89044" y="5618517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/>
                <a:t>11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27444" y="2479985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6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03767" y="2743665"/>
            <a:ext cx="3572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Brodie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Rowbottom</a:t>
            </a:r>
            <a:r>
              <a:rPr lang="en-US" sz="2200" b="1" dirty="0" smtClean="0"/>
              <a:t> (124)</a:t>
            </a:r>
            <a:endParaRPr lang="en-US" sz="2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31105" y="335771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r>
              <a:rPr lang="en-US" sz="2400" dirty="0" smtClean="0"/>
              <a:t> (91)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907308" y="4001852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r>
              <a:rPr lang="en-US" sz="2400" dirty="0" smtClean="0"/>
              <a:t> (91)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910846" y="4685902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Joshua Peters (61)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10846" y="5323882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 (55)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910846" y="5908697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 (38)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4828944" y="3444584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Cameron </a:t>
            </a:r>
            <a:r>
              <a:rPr lang="en-US" sz="2400" dirty="0" err="1" smtClean="0"/>
              <a:t>Goodsell</a:t>
            </a:r>
            <a:r>
              <a:rPr lang="en-US" sz="2400" dirty="0" smtClean="0"/>
              <a:t> (29)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828947" y="4093177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Lucas Henderson (27)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821852" y="4702796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Bickers (25)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821852" y="5319510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 (21)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4825397" y="5929109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Adam Roberts (20)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4873243" y="2713658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873243" y="2779932"/>
            <a:ext cx="357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Kobey</a:t>
            </a:r>
            <a:r>
              <a:rPr lang="en-US" sz="2400" dirty="0" smtClean="0"/>
              <a:t> Phillips (37)</a:t>
            </a:r>
            <a:endParaRPr lang="en-US" sz="2400" dirty="0"/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546101" y="1752600"/>
            <a:ext cx="72644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LEADERBOARD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2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17968" y="3798929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40809" y="391542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Brodie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Rowbottom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44353" y="441870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44353" y="491843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Callum</a:t>
            </a:r>
            <a:r>
              <a:rPr lang="en-US" sz="2400" dirty="0" smtClean="0"/>
              <a:t> Stevens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47898" y="5379175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47898" y="5847011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 </a:t>
            </a:r>
            <a:r>
              <a:rPr lang="en-AU" b="1" dirty="0" err="1" smtClean="0"/>
              <a:t>Kingborough</a:t>
            </a:r>
            <a:endParaRPr lang="en-AU" b="1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790982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8800" b="1" dirty="0" smtClean="0"/>
              <a:t/>
            </a:r>
            <a:br>
              <a:rPr lang="de-DE" sz="8800" b="1" dirty="0" smtClean="0"/>
            </a:br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2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209006" y="3669775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024439" y="3766284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Ryan </a:t>
            </a:r>
            <a:r>
              <a:rPr lang="en-US" sz="2400" b="1" dirty="0" err="1" smtClean="0"/>
              <a:t>Sproule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067171" y="4308746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06360" y="4769288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Harrison </a:t>
            </a:r>
            <a:r>
              <a:rPr lang="en-US" sz="2400" dirty="0" err="1" smtClean="0"/>
              <a:t>Gunther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50565" y="5267782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09905" y="5776244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Aaron Brennan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</a:t>
            </a:r>
            <a:r>
              <a:rPr lang="en-AU" b="1" dirty="0" err="1" smtClean="0"/>
              <a:t>Kingborough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921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</a:t>
            </a:r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0" y="0"/>
            <a:ext cx="9144000" cy="5891213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glenorchylogo_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2989510" cy="249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2920753" y="0"/>
            <a:ext cx="6223247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/>
              <a:t>2013 Under 14</a:t>
            </a:r>
            <a:r>
              <a:rPr lang="de-DE" sz="4000" b="1" dirty="0" smtClean="0"/>
              <a:t> </a:t>
            </a:r>
          </a:p>
          <a:p>
            <a:pPr algn="ctr"/>
            <a:r>
              <a:rPr lang="de-DE" sz="3200" b="1" dirty="0" smtClean="0"/>
              <a:t>BEST AND FAIREST COUNT</a:t>
            </a:r>
            <a:endParaRPr lang="de-DE" sz="3200" b="1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0" y="2018612"/>
            <a:ext cx="91440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ROUND 2</a:t>
            </a:r>
            <a:endParaRPr lang="de-DE" sz="8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189115" y="3766572"/>
            <a:ext cx="8708064" cy="2700670"/>
            <a:chOff x="754913" y="3774558"/>
            <a:chExt cx="7868093" cy="270067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754913" y="3774558"/>
              <a:ext cx="7868093" cy="2700670"/>
            </a:xfrm>
            <a:prstGeom prst="roundRect">
              <a:avLst>
                <a:gd name="adj" fmla="val 11549"/>
              </a:avLst>
            </a:prstGeom>
            <a:ln>
              <a:headEnd type="none" w="med" len="med"/>
              <a:tailEnd type="none" w="med" len="med"/>
            </a:ln>
            <a:effectLst>
              <a:outerShdw blurRad="114300" dist="38100" dir="16200000" sx="102000" sy="102000" rotWithShape="0">
                <a:prstClr val="black">
                  <a:alpha val="9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5916" y="3827716"/>
              <a:ext cx="64858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5</a:t>
              </a:r>
            </a:p>
            <a:p>
              <a:pPr algn="ctr"/>
              <a:r>
                <a:rPr lang="en-US" sz="3200" dirty="0" smtClean="0"/>
                <a:t>4</a:t>
              </a:r>
            </a:p>
            <a:p>
              <a:pPr algn="ctr"/>
              <a:r>
                <a:rPr lang="en-US" sz="3200" dirty="0" smtClean="0"/>
                <a:t>3</a:t>
              </a:r>
            </a:p>
            <a:p>
              <a:pPr algn="ctr"/>
              <a:r>
                <a:rPr lang="en-US" sz="3200" dirty="0" smtClean="0"/>
                <a:t>2</a:t>
              </a:r>
            </a:p>
            <a:p>
              <a:pPr algn="ctr"/>
              <a:r>
                <a:rPr lang="en-US" sz="3200" dirty="0" smtClean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1137684" y="4369981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141228" y="4873273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141228" y="5373004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141228" y="5840835"/>
              <a:ext cx="70600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2122968" y="3944585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Cameron </a:t>
            </a:r>
            <a:r>
              <a:rPr lang="en-US" sz="2400" b="1" dirty="0" err="1" smtClean="0"/>
              <a:t>Goodsell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19423" y="440625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Brodie</a:t>
            </a:r>
            <a:r>
              <a:rPr lang="en-US" sz="2400" dirty="0" smtClean="0"/>
              <a:t> </a:t>
            </a:r>
            <a:r>
              <a:rPr lang="en-US" sz="2400" dirty="0" err="1" smtClean="0"/>
              <a:t>Rowbottom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19423" y="4905980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Jarrod Kaye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22968" y="5366723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Braydon</a:t>
            </a:r>
            <a:r>
              <a:rPr lang="en-US" sz="2400" dirty="0" smtClean="0"/>
              <a:t> Patterson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2968" y="5834559"/>
            <a:ext cx="6326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Ryan </a:t>
            </a:r>
            <a:r>
              <a:rPr lang="en-US" sz="2400" dirty="0" err="1" smtClean="0"/>
              <a:t>Sproule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2188027" y="3148149"/>
            <a:ext cx="47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  </a:t>
            </a:r>
            <a:r>
              <a:rPr lang="en-AU" b="1" dirty="0" smtClean="0"/>
              <a:t>Glenorchy  V </a:t>
            </a:r>
            <a:r>
              <a:rPr lang="en-AU" b="1" dirty="0" err="1" smtClean="0"/>
              <a:t>Kingborough</a:t>
            </a:r>
            <a:endParaRPr lang="en-A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589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8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NNECTION002" val="2&#10;ROUNDS&#10;C:\Users\Sean\Desktop\PPT_DB_FILES\VoteCount.xlsx&#10;'Vote Count$'&#10;-1&#10;&#10;"/>
  <p:tag name="TAKE-OFF DISPLAYTYPE" val="0"/>
  <p:tag name="TAKE-OFF VERSION" val="12"/>
  <p:tag name="TAKE-OFF PRODUCTNAME" val="DP11E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Score"/>
  <p:tag name="TAKE-OFF COLUMN ROW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Points"/>
  <p:tag name="TAKE-OFF COLUMN ROW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2"/>
  <p:tag name="TAKE-OFF COLUMN COLUMNNAME" val="OpponentPoint"/>
  <p:tag name="TAKE-OFF COLUMN ROW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Goal"/>
  <p:tag name="TAKE-OFF COLUMN ROW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OpponentScore"/>
  <p:tag name="TAKE-OFF COLUMN ROW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SLIDE PROPERTIES" val="0&#10;1&#10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COLUMN TYPE" val="2"/>
  <p:tag name="TAKE-OFF COLUMN TAG" val="001"/>
  <p:tag name="TAKE-OFF COLUMN COLUMNNAME" val="HomeGoal/Result"/>
  <p:tag name="TAKE-OFF COLUMN ROW" val="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9385</TotalTime>
  <Words>1789</Words>
  <Application>Microsoft Office PowerPoint</Application>
  <PresentationFormat>On-screen Show (4:3)</PresentationFormat>
  <Paragraphs>857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1_Standarddesign</vt:lpstr>
      <vt:lpstr>Concourse</vt:lpstr>
      <vt:lpstr>PowerPoint Presentation</vt:lpstr>
      <vt:lpstr>Welcome Title</vt:lpstr>
      <vt:lpstr>Introduce Presenter</vt:lpstr>
      <vt:lpstr>Round 1</vt:lpstr>
      <vt:lpstr>Round 1</vt:lpstr>
      <vt:lpstr>Round 1</vt:lpstr>
      <vt:lpstr>Round 2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Leaderboard 3</vt:lpstr>
      <vt:lpstr>Round 1</vt:lpstr>
      <vt:lpstr>Round 1</vt:lpstr>
      <vt:lpstr>Round 1</vt:lpstr>
      <vt:lpstr>PowerPoint Presentation</vt:lpstr>
      <vt:lpstr>PowerPoint Presentation</vt:lpstr>
      <vt:lpstr>PowerPoint Presentation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Leaderboard 3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Round 1</vt:lpstr>
      <vt:lpstr>Coach Award</vt:lpstr>
      <vt:lpstr>Coach Award</vt:lpstr>
      <vt:lpstr>Coach Award</vt:lpstr>
      <vt:lpstr>Coach Award</vt:lpstr>
      <vt:lpstr>Coach Award</vt:lpstr>
      <vt:lpstr>Coach Award</vt:lpstr>
      <vt:lpstr>Coach Award</vt:lpstr>
      <vt:lpstr>Leaderboard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PresentationPoint</dc:creator>
  <cp:lastModifiedBy>S.J.M</cp:lastModifiedBy>
  <cp:revision>1010</cp:revision>
  <cp:lastPrinted>2005-03-15T07:48:11Z</cp:lastPrinted>
  <dcterms:created xsi:type="dcterms:W3CDTF">2004-11-16T16:03:16Z</dcterms:created>
  <dcterms:modified xsi:type="dcterms:W3CDTF">2013-09-24T05:27:51Z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